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4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6"/>
  </p:normalViewPr>
  <p:slideViewPr>
    <p:cSldViewPr snapToGrid="0">
      <p:cViewPr varScale="1">
        <p:scale>
          <a:sx n="92" d="100"/>
          <a:sy n="92" d="100"/>
        </p:scale>
        <p:origin x="1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23616D-165B-4970-A97B-5C9BA797041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BB7658D-D8AE-4386-BBA2-A4718E255B84}">
      <dgm:prSet/>
      <dgm:spPr/>
      <dgm:t>
        <a:bodyPr/>
        <a:lstStyle/>
        <a:p>
          <a:r>
            <a:rPr lang="en-US" dirty="0"/>
            <a:t>January 28</a:t>
          </a:r>
        </a:p>
      </dgm:t>
    </dgm:pt>
    <dgm:pt modelId="{E267893C-3700-4201-867B-26EDCBCC2398}" type="parTrans" cxnId="{7B7B8785-078E-4D8E-825A-EB02DB4A6E49}">
      <dgm:prSet/>
      <dgm:spPr/>
      <dgm:t>
        <a:bodyPr/>
        <a:lstStyle/>
        <a:p>
          <a:endParaRPr lang="en-US"/>
        </a:p>
      </dgm:t>
    </dgm:pt>
    <dgm:pt modelId="{D0BF1252-51A6-4858-868F-345E60643B28}" type="sibTrans" cxnId="{7B7B8785-078E-4D8E-825A-EB02DB4A6E49}">
      <dgm:prSet/>
      <dgm:spPr/>
      <dgm:t>
        <a:bodyPr/>
        <a:lstStyle/>
        <a:p>
          <a:endParaRPr lang="en-US"/>
        </a:p>
      </dgm:t>
    </dgm:pt>
    <dgm:pt modelId="{2FDC4ACC-337D-4039-8A5B-931D579BD9E7}">
      <dgm:prSet/>
      <dgm:spPr/>
      <dgm:t>
        <a:bodyPr/>
        <a:lstStyle/>
        <a:p>
          <a:r>
            <a:rPr lang="en-US" dirty="0"/>
            <a:t>February 25</a:t>
          </a:r>
        </a:p>
      </dgm:t>
    </dgm:pt>
    <dgm:pt modelId="{A369D36E-9405-456F-BD8A-4BAEF03CD333}" type="parTrans" cxnId="{6CB306B1-F699-48C2-AEDD-D14F72AFAE2E}">
      <dgm:prSet/>
      <dgm:spPr/>
      <dgm:t>
        <a:bodyPr/>
        <a:lstStyle/>
        <a:p>
          <a:endParaRPr lang="en-US"/>
        </a:p>
      </dgm:t>
    </dgm:pt>
    <dgm:pt modelId="{771F17F8-FDCE-48DD-AA78-EFCF17C73EE8}" type="sibTrans" cxnId="{6CB306B1-F699-48C2-AEDD-D14F72AFAE2E}">
      <dgm:prSet/>
      <dgm:spPr/>
      <dgm:t>
        <a:bodyPr/>
        <a:lstStyle/>
        <a:p>
          <a:endParaRPr lang="en-US"/>
        </a:p>
      </dgm:t>
    </dgm:pt>
    <dgm:pt modelId="{1640E6B9-F418-43E3-87DB-C0D9C12BB762}">
      <dgm:prSet/>
      <dgm:spPr/>
      <dgm:t>
        <a:bodyPr/>
        <a:lstStyle/>
        <a:p>
          <a:r>
            <a:rPr lang="en-US" dirty="0"/>
            <a:t>March 25</a:t>
          </a:r>
        </a:p>
      </dgm:t>
    </dgm:pt>
    <dgm:pt modelId="{14D16E3A-EC83-4DD8-909E-E6CB57906666}" type="parTrans" cxnId="{C9C8F0F1-7B04-4614-A013-54409597BF46}">
      <dgm:prSet/>
      <dgm:spPr/>
      <dgm:t>
        <a:bodyPr/>
        <a:lstStyle/>
        <a:p>
          <a:endParaRPr lang="en-US"/>
        </a:p>
      </dgm:t>
    </dgm:pt>
    <dgm:pt modelId="{AFC68372-6474-432C-A5F2-53A0E601A51B}" type="sibTrans" cxnId="{C9C8F0F1-7B04-4614-A013-54409597BF46}">
      <dgm:prSet/>
      <dgm:spPr/>
      <dgm:t>
        <a:bodyPr/>
        <a:lstStyle/>
        <a:p>
          <a:endParaRPr lang="en-US"/>
        </a:p>
      </dgm:t>
    </dgm:pt>
    <dgm:pt modelId="{19CE893A-AC9F-4F37-9C91-99C54AE054F7}">
      <dgm:prSet/>
      <dgm:spPr/>
      <dgm:t>
        <a:bodyPr/>
        <a:lstStyle/>
        <a:p>
          <a:r>
            <a:rPr lang="en-US" dirty="0"/>
            <a:t>April 22</a:t>
          </a:r>
        </a:p>
      </dgm:t>
    </dgm:pt>
    <dgm:pt modelId="{6DA9EA24-5827-4FC0-824B-48F12A069DCD}" type="parTrans" cxnId="{7D2A8F3B-3523-4EEB-BF32-5CD93A059BD5}">
      <dgm:prSet/>
      <dgm:spPr/>
      <dgm:t>
        <a:bodyPr/>
        <a:lstStyle/>
        <a:p>
          <a:endParaRPr lang="en-US"/>
        </a:p>
      </dgm:t>
    </dgm:pt>
    <dgm:pt modelId="{2D55465F-BA35-47AC-B7F0-E8B4B6A9B0AC}" type="sibTrans" cxnId="{7D2A8F3B-3523-4EEB-BF32-5CD93A059BD5}">
      <dgm:prSet/>
      <dgm:spPr/>
      <dgm:t>
        <a:bodyPr/>
        <a:lstStyle/>
        <a:p>
          <a:endParaRPr lang="en-US"/>
        </a:p>
      </dgm:t>
    </dgm:pt>
    <dgm:pt modelId="{B0C6A073-3414-4480-B415-A4A7AB96C3CC}">
      <dgm:prSet/>
      <dgm:spPr/>
      <dgm:t>
        <a:bodyPr/>
        <a:lstStyle/>
        <a:p>
          <a:r>
            <a:rPr lang="en-US" dirty="0"/>
            <a:t>May 27</a:t>
          </a:r>
        </a:p>
      </dgm:t>
    </dgm:pt>
    <dgm:pt modelId="{7CE70ADE-DA81-4C5B-9C2F-9BDC92814392}" type="parTrans" cxnId="{D7D8D8AB-4134-41F6-8D48-AF1DB482E0C9}">
      <dgm:prSet/>
      <dgm:spPr/>
      <dgm:t>
        <a:bodyPr/>
        <a:lstStyle/>
        <a:p>
          <a:endParaRPr lang="en-US"/>
        </a:p>
      </dgm:t>
    </dgm:pt>
    <dgm:pt modelId="{5B4B4072-C096-4498-B7A8-8170D3605B75}" type="sibTrans" cxnId="{D7D8D8AB-4134-41F6-8D48-AF1DB482E0C9}">
      <dgm:prSet/>
      <dgm:spPr/>
      <dgm:t>
        <a:bodyPr/>
        <a:lstStyle/>
        <a:p>
          <a:endParaRPr lang="en-US"/>
        </a:p>
      </dgm:t>
    </dgm:pt>
    <dgm:pt modelId="{AB863B6A-D7C2-436E-8A96-BF5BEA228199}">
      <dgm:prSet/>
      <dgm:spPr/>
      <dgm:t>
        <a:bodyPr/>
        <a:lstStyle/>
        <a:p>
          <a:r>
            <a:rPr lang="en-US" dirty="0"/>
            <a:t>June 24</a:t>
          </a:r>
        </a:p>
      </dgm:t>
    </dgm:pt>
    <dgm:pt modelId="{4FFA7FC0-040A-46AE-A382-7EE2D78FF977}" type="parTrans" cxnId="{D8469230-2441-4864-93BA-E4CA5B8C9A2D}">
      <dgm:prSet/>
      <dgm:spPr/>
      <dgm:t>
        <a:bodyPr/>
        <a:lstStyle/>
        <a:p>
          <a:endParaRPr lang="en-US"/>
        </a:p>
      </dgm:t>
    </dgm:pt>
    <dgm:pt modelId="{4AE37A22-A341-4AB6-8432-EF8893416422}" type="sibTrans" cxnId="{D8469230-2441-4864-93BA-E4CA5B8C9A2D}">
      <dgm:prSet/>
      <dgm:spPr/>
      <dgm:t>
        <a:bodyPr/>
        <a:lstStyle/>
        <a:p>
          <a:endParaRPr lang="en-US"/>
        </a:p>
      </dgm:t>
    </dgm:pt>
    <dgm:pt modelId="{CF09421C-5818-43B8-B36F-272C9214BDD6}">
      <dgm:prSet/>
      <dgm:spPr/>
      <dgm:t>
        <a:bodyPr/>
        <a:lstStyle/>
        <a:p>
          <a:r>
            <a:rPr lang="en-US" dirty="0"/>
            <a:t>July 22</a:t>
          </a:r>
        </a:p>
      </dgm:t>
    </dgm:pt>
    <dgm:pt modelId="{A1BA0ED0-E2E2-40E1-BCD5-2E7E972602C6}" type="parTrans" cxnId="{EDDD1EED-F32B-4F8C-A69F-667669AD88DF}">
      <dgm:prSet/>
      <dgm:spPr/>
      <dgm:t>
        <a:bodyPr/>
        <a:lstStyle/>
        <a:p>
          <a:endParaRPr lang="en-US"/>
        </a:p>
      </dgm:t>
    </dgm:pt>
    <dgm:pt modelId="{2184FB61-DB5D-4591-BCF3-02EF47FB87F7}" type="sibTrans" cxnId="{EDDD1EED-F32B-4F8C-A69F-667669AD88DF}">
      <dgm:prSet/>
      <dgm:spPr/>
      <dgm:t>
        <a:bodyPr/>
        <a:lstStyle/>
        <a:p>
          <a:endParaRPr lang="en-US"/>
        </a:p>
      </dgm:t>
    </dgm:pt>
    <dgm:pt modelId="{961C7FAD-60BC-4879-B8C7-9EFAD3D01758}">
      <dgm:prSet/>
      <dgm:spPr/>
      <dgm:t>
        <a:bodyPr/>
        <a:lstStyle/>
        <a:p>
          <a:r>
            <a:rPr lang="en-US" dirty="0"/>
            <a:t>August 26</a:t>
          </a:r>
        </a:p>
      </dgm:t>
    </dgm:pt>
    <dgm:pt modelId="{8273BD63-69E6-4450-A3D1-E9A693465FFF}" type="parTrans" cxnId="{A124EEE9-4A07-49C5-B33A-5EB97E4C5DCB}">
      <dgm:prSet/>
      <dgm:spPr/>
      <dgm:t>
        <a:bodyPr/>
        <a:lstStyle/>
        <a:p>
          <a:endParaRPr lang="en-US"/>
        </a:p>
      </dgm:t>
    </dgm:pt>
    <dgm:pt modelId="{A0E8C828-4C79-4C0A-BC6A-8A9353291B2D}" type="sibTrans" cxnId="{A124EEE9-4A07-49C5-B33A-5EB97E4C5DCB}">
      <dgm:prSet/>
      <dgm:spPr/>
      <dgm:t>
        <a:bodyPr/>
        <a:lstStyle/>
        <a:p>
          <a:endParaRPr lang="en-US"/>
        </a:p>
      </dgm:t>
    </dgm:pt>
    <dgm:pt modelId="{B211D3CC-6B4F-4DEB-8309-F79901F2C997}">
      <dgm:prSet/>
      <dgm:spPr/>
      <dgm:t>
        <a:bodyPr/>
        <a:lstStyle/>
        <a:p>
          <a:r>
            <a:rPr lang="en-US" dirty="0"/>
            <a:t>September 23</a:t>
          </a:r>
        </a:p>
      </dgm:t>
    </dgm:pt>
    <dgm:pt modelId="{47CA0CCB-A2BF-4231-8878-44551F649CEB}" type="parTrans" cxnId="{2B48D7E7-17C8-4647-BEE7-9421D73DF985}">
      <dgm:prSet/>
      <dgm:spPr/>
      <dgm:t>
        <a:bodyPr/>
        <a:lstStyle/>
        <a:p>
          <a:endParaRPr lang="en-US"/>
        </a:p>
      </dgm:t>
    </dgm:pt>
    <dgm:pt modelId="{C590861D-8B6D-474E-9406-3F05679854F4}" type="sibTrans" cxnId="{2B48D7E7-17C8-4647-BEE7-9421D73DF985}">
      <dgm:prSet/>
      <dgm:spPr/>
      <dgm:t>
        <a:bodyPr/>
        <a:lstStyle/>
        <a:p>
          <a:endParaRPr lang="en-US"/>
        </a:p>
      </dgm:t>
    </dgm:pt>
    <dgm:pt modelId="{9275CAC6-47F1-4074-9440-F4A6470CDA45}">
      <dgm:prSet/>
      <dgm:spPr/>
      <dgm:t>
        <a:bodyPr/>
        <a:lstStyle/>
        <a:p>
          <a:r>
            <a:rPr lang="en-US" dirty="0"/>
            <a:t>October 22</a:t>
          </a:r>
        </a:p>
      </dgm:t>
    </dgm:pt>
    <dgm:pt modelId="{2F9DB982-6ED0-4621-AAB0-A88BF2930D8F}" type="parTrans" cxnId="{42BD0934-9E24-4852-8425-A6699F8ECFAF}">
      <dgm:prSet/>
      <dgm:spPr/>
      <dgm:t>
        <a:bodyPr/>
        <a:lstStyle/>
        <a:p>
          <a:endParaRPr lang="en-US"/>
        </a:p>
      </dgm:t>
    </dgm:pt>
    <dgm:pt modelId="{76930C69-927F-465D-A55B-D2E6C96EE6AE}" type="sibTrans" cxnId="{42BD0934-9E24-4852-8425-A6699F8ECFAF}">
      <dgm:prSet/>
      <dgm:spPr/>
      <dgm:t>
        <a:bodyPr/>
        <a:lstStyle/>
        <a:p>
          <a:endParaRPr lang="en-US"/>
        </a:p>
      </dgm:t>
    </dgm:pt>
    <dgm:pt modelId="{68C65339-9FE4-45EE-A34C-5A0A8DB6F30C}">
      <dgm:prSet/>
      <dgm:spPr/>
      <dgm:t>
        <a:bodyPr/>
        <a:lstStyle/>
        <a:p>
          <a:r>
            <a:rPr lang="en-US" dirty="0"/>
            <a:t>November 18</a:t>
          </a:r>
        </a:p>
      </dgm:t>
    </dgm:pt>
    <dgm:pt modelId="{073CA8E3-2B5C-4259-B4A3-A26A267B0474}" type="parTrans" cxnId="{66463AFD-4443-455A-AA03-E15DB4F89067}">
      <dgm:prSet/>
      <dgm:spPr/>
      <dgm:t>
        <a:bodyPr/>
        <a:lstStyle/>
        <a:p>
          <a:endParaRPr lang="en-US"/>
        </a:p>
      </dgm:t>
    </dgm:pt>
    <dgm:pt modelId="{4DF978B4-479B-4C22-B0FC-33532BCF9D5E}" type="sibTrans" cxnId="{66463AFD-4443-455A-AA03-E15DB4F89067}">
      <dgm:prSet/>
      <dgm:spPr/>
      <dgm:t>
        <a:bodyPr/>
        <a:lstStyle/>
        <a:p>
          <a:endParaRPr lang="en-US"/>
        </a:p>
      </dgm:t>
    </dgm:pt>
    <dgm:pt modelId="{AAA70CEF-9F98-4C2F-8802-EAF2159FF487}">
      <dgm:prSet/>
      <dgm:spPr/>
      <dgm:t>
        <a:bodyPr/>
        <a:lstStyle/>
        <a:p>
          <a:r>
            <a:rPr lang="en-US" dirty="0"/>
            <a:t>December 16</a:t>
          </a:r>
        </a:p>
      </dgm:t>
    </dgm:pt>
    <dgm:pt modelId="{C6B7BD49-9C1D-4A41-8F14-3A2A9DE7BAD5}" type="parTrans" cxnId="{AF3709F9-F65C-44AF-98F5-0152587205F3}">
      <dgm:prSet/>
      <dgm:spPr/>
      <dgm:t>
        <a:bodyPr/>
        <a:lstStyle/>
        <a:p>
          <a:endParaRPr lang="en-US"/>
        </a:p>
      </dgm:t>
    </dgm:pt>
    <dgm:pt modelId="{476997EB-51E3-463D-ABD1-774FBC8D5E9C}" type="sibTrans" cxnId="{AF3709F9-F65C-44AF-98F5-0152587205F3}">
      <dgm:prSet/>
      <dgm:spPr/>
      <dgm:t>
        <a:bodyPr/>
        <a:lstStyle/>
        <a:p>
          <a:endParaRPr lang="en-US"/>
        </a:p>
      </dgm:t>
    </dgm:pt>
    <dgm:pt modelId="{55AC11E6-196B-434D-90A2-BADEE7D53CFC}" type="pres">
      <dgm:prSet presAssocID="{AF23616D-165B-4970-A97B-5C9BA7970418}" presName="diagram" presStyleCnt="0">
        <dgm:presLayoutVars>
          <dgm:dir/>
          <dgm:resizeHandles val="exact"/>
        </dgm:presLayoutVars>
      </dgm:prSet>
      <dgm:spPr/>
    </dgm:pt>
    <dgm:pt modelId="{DDAFD3DC-039C-2547-A004-5D2F9964F85C}" type="pres">
      <dgm:prSet presAssocID="{9BB7658D-D8AE-4386-BBA2-A4718E255B84}" presName="node" presStyleLbl="node1" presStyleIdx="0" presStyleCnt="12">
        <dgm:presLayoutVars>
          <dgm:bulletEnabled val="1"/>
        </dgm:presLayoutVars>
      </dgm:prSet>
      <dgm:spPr/>
    </dgm:pt>
    <dgm:pt modelId="{95D6895B-5287-D346-865F-068C0F1D44E1}" type="pres">
      <dgm:prSet presAssocID="{D0BF1252-51A6-4858-868F-345E60643B28}" presName="sibTrans" presStyleCnt="0"/>
      <dgm:spPr/>
    </dgm:pt>
    <dgm:pt modelId="{E7C6C486-B8F0-FF44-ABAE-ADA7E4B01A3A}" type="pres">
      <dgm:prSet presAssocID="{2FDC4ACC-337D-4039-8A5B-931D579BD9E7}" presName="node" presStyleLbl="node1" presStyleIdx="1" presStyleCnt="12">
        <dgm:presLayoutVars>
          <dgm:bulletEnabled val="1"/>
        </dgm:presLayoutVars>
      </dgm:prSet>
      <dgm:spPr/>
    </dgm:pt>
    <dgm:pt modelId="{B4261E41-6277-A64C-9AD0-1B579E1A3D6A}" type="pres">
      <dgm:prSet presAssocID="{771F17F8-FDCE-48DD-AA78-EFCF17C73EE8}" presName="sibTrans" presStyleCnt="0"/>
      <dgm:spPr/>
    </dgm:pt>
    <dgm:pt modelId="{152AB72F-3127-8644-9470-1964475CBD61}" type="pres">
      <dgm:prSet presAssocID="{1640E6B9-F418-43E3-87DB-C0D9C12BB762}" presName="node" presStyleLbl="node1" presStyleIdx="2" presStyleCnt="12">
        <dgm:presLayoutVars>
          <dgm:bulletEnabled val="1"/>
        </dgm:presLayoutVars>
      </dgm:prSet>
      <dgm:spPr/>
    </dgm:pt>
    <dgm:pt modelId="{1C14081E-9BAE-2B4B-AE02-38FE30674AF2}" type="pres">
      <dgm:prSet presAssocID="{AFC68372-6474-432C-A5F2-53A0E601A51B}" presName="sibTrans" presStyleCnt="0"/>
      <dgm:spPr/>
    </dgm:pt>
    <dgm:pt modelId="{5CF92B4C-0A92-6440-9A69-BCE1157CEF6B}" type="pres">
      <dgm:prSet presAssocID="{19CE893A-AC9F-4F37-9C91-99C54AE054F7}" presName="node" presStyleLbl="node1" presStyleIdx="3" presStyleCnt="12">
        <dgm:presLayoutVars>
          <dgm:bulletEnabled val="1"/>
        </dgm:presLayoutVars>
      </dgm:prSet>
      <dgm:spPr/>
    </dgm:pt>
    <dgm:pt modelId="{84B224CC-D5A2-1E41-8F37-25D1A58C7B05}" type="pres">
      <dgm:prSet presAssocID="{2D55465F-BA35-47AC-B7F0-E8B4B6A9B0AC}" presName="sibTrans" presStyleCnt="0"/>
      <dgm:spPr/>
    </dgm:pt>
    <dgm:pt modelId="{1FE80BE6-1507-FA44-9D7E-355352398AFE}" type="pres">
      <dgm:prSet presAssocID="{B0C6A073-3414-4480-B415-A4A7AB96C3CC}" presName="node" presStyleLbl="node1" presStyleIdx="4" presStyleCnt="12">
        <dgm:presLayoutVars>
          <dgm:bulletEnabled val="1"/>
        </dgm:presLayoutVars>
      </dgm:prSet>
      <dgm:spPr/>
    </dgm:pt>
    <dgm:pt modelId="{46271DC4-1889-324B-BE7A-B626935F7E21}" type="pres">
      <dgm:prSet presAssocID="{5B4B4072-C096-4498-B7A8-8170D3605B75}" presName="sibTrans" presStyleCnt="0"/>
      <dgm:spPr/>
    </dgm:pt>
    <dgm:pt modelId="{5644836D-6407-5847-A403-98512C22C47A}" type="pres">
      <dgm:prSet presAssocID="{AB863B6A-D7C2-436E-8A96-BF5BEA228199}" presName="node" presStyleLbl="node1" presStyleIdx="5" presStyleCnt="12">
        <dgm:presLayoutVars>
          <dgm:bulletEnabled val="1"/>
        </dgm:presLayoutVars>
      </dgm:prSet>
      <dgm:spPr/>
    </dgm:pt>
    <dgm:pt modelId="{51E926EF-F888-9641-A321-2E886588BEBC}" type="pres">
      <dgm:prSet presAssocID="{4AE37A22-A341-4AB6-8432-EF8893416422}" presName="sibTrans" presStyleCnt="0"/>
      <dgm:spPr/>
    </dgm:pt>
    <dgm:pt modelId="{64587908-33E5-6249-A340-A83C7AEC5EA5}" type="pres">
      <dgm:prSet presAssocID="{CF09421C-5818-43B8-B36F-272C9214BDD6}" presName="node" presStyleLbl="node1" presStyleIdx="6" presStyleCnt="12">
        <dgm:presLayoutVars>
          <dgm:bulletEnabled val="1"/>
        </dgm:presLayoutVars>
      </dgm:prSet>
      <dgm:spPr/>
    </dgm:pt>
    <dgm:pt modelId="{9AC5F2D4-49B3-6645-8732-2E17534BCF6D}" type="pres">
      <dgm:prSet presAssocID="{2184FB61-DB5D-4591-BCF3-02EF47FB87F7}" presName="sibTrans" presStyleCnt="0"/>
      <dgm:spPr/>
    </dgm:pt>
    <dgm:pt modelId="{FCE2D811-9E83-CC49-88E2-F6BF6504B31D}" type="pres">
      <dgm:prSet presAssocID="{961C7FAD-60BC-4879-B8C7-9EFAD3D01758}" presName="node" presStyleLbl="node1" presStyleIdx="7" presStyleCnt="12">
        <dgm:presLayoutVars>
          <dgm:bulletEnabled val="1"/>
        </dgm:presLayoutVars>
      </dgm:prSet>
      <dgm:spPr/>
    </dgm:pt>
    <dgm:pt modelId="{C1DEB05F-0D69-3C4C-8E0E-DD42C33759C1}" type="pres">
      <dgm:prSet presAssocID="{A0E8C828-4C79-4C0A-BC6A-8A9353291B2D}" presName="sibTrans" presStyleCnt="0"/>
      <dgm:spPr/>
    </dgm:pt>
    <dgm:pt modelId="{08BB43C0-F6CA-E046-83F9-E62475AA96E8}" type="pres">
      <dgm:prSet presAssocID="{B211D3CC-6B4F-4DEB-8309-F79901F2C997}" presName="node" presStyleLbl="node1" presStyleIdx="8" presStyleCnt="12">
        <dgm:presLayoutVars>
          <dgm:bulletEnabled val="1"/>
        </dgm:presLayoutVars>
      </dgm:prSet>
      <dgm:spPr/>
    </dgm:pt>
    <dgm:pt modelId="{A1EA8C43-6EE5-A243-B074-DC6BF0158CC8}" type="pres">
      <dgm:prSet presAssocID="{C590861D-8B6D-474E-9406-3F05679854F4}" presName="sibTrans" presStyleCnt="0"/>
      <dgm:spPr/>
    </dgm:pt>
    <dgm:pt modelId="{3D8747C2-4FA5-584D-A8A6-B6E73576FDAF}" type="pres">
      <dgm:prSet presAssocID="{9275CAC6-47F1-4074-9440-F4A6470CDA45}" presName="node" presStyleLbl="node1" presStyleIdx="9" presStyleCnt="12">
        <dgm:presLayoutVars>
          <dgm:bulletEnabled val="1"/>
        </dgm:presLayoutVars>
      </dgm:prSet>
      <dgm:spPr/>
    </dgm:pt>
    <dgm:pt modelId="{DFCA29A0-8316-1D4D-86C5-E6E7F7CDFFEC}" type="pres">
      <dgm:prSet presAssocID="{76930C69-927F-465D-A55B-D2E6C96EE6AE}" presName="sibTrans" presStyleCnt="0"/>
      <dgm:spPr/>
    </dgm:pt>
    <dgm:pt modelId="{4AD0BDE2-B89F-1949-B0AF-8D6FB1D8D045}" type="pres">
      <dgm:prSet presAssocID="{68C65339-9FE4-45EE-A34C-5A0A8DB6F30C}" presName="node" presStyleLbl="node1" presStyleIdx="10" presStyleCnt="12">
        <dgm:presLayoutVars>
          <dgm:bulletEnabled val="1"/>
        </dgm:presLayoutVars>
      </dgm:prSet>
      <dgm:spPr/>
    </dgm:pt>
    <dgm:pt modelId="{FC90A6F7-A3EE-A14B-B0B3-B9E0A06F7D09}" type="pres">
      <dgm:prSet presAssocID="{4DF978B4-479B-4C22-B0FC-33532BCF9D5E}" presName="sibTrans" presStyleCnt="0"/>
      <dgm:spPr/>
    </dgm:pt>
    <dgm:pt modelId="{CC668FFF-D9F9-BF40-A023-C1973C6DF73F}" type="pres">
      <dgm:prSet presAssocID="{AAA70CEF-9F98-4C2F-8802-EAF2159FF487}" presName="node" presStyleLbl="node1" presStyleIdx="11" presStyleCnt="12">
        <dgm:presLayoutVars>
          <dgm:bulletEnabled val="1"/>
        </dgm:presLayoutVars>
      </dgm:prSet>
      <dgm:spPr/>
    </dgm:pt>
  </dgm:ptLst>
  <dgm:cxnLst>
    <dgm:cxn modelId="{8041B50F-1414-1E45-BC10-FABFB9F59446}" type="presOf" srcId="{AB863B6A-D7C2-436E-8A96-BF5BEA228199}" destId="{5644836D-6407-5847-A403-98512C22C47A}" srcOrd="0" destOrd="0" presId="urn:microsoft.com/office/officeart/2005/8/layout/default"/>
    <dgm:cxn modelId="{D8469230-2441-4864-93BA-E4CA5B8C9A2D}" srcId="{AF23616D-165B-4970-A97B-5C9BA7970418}" destId="{AB863B6A-D7C2-436E-8A96-BF5BEA228199}" srcOrd="5" destOrd="0" parTransId="{4FFA7FC0-040A-46AE-A382-7EE2D78FF977}" sibTransId="{4AE37A22-A341-4AB6-8432-EF8893416422}"/>
    <dgm:cxn modelId="{42BD0934-9E24-4852-8425-A6699F8ECFAF}" srcId="{AF23616D-165B-4970-A97B-5C9BA7970418}" destId="{9275CAC6-47F1-4074-9440-F4A6470CDA45}" srcOrd="9" destOrd="0" parTransId="{2F9DB982-6ED0-4621-AAB0-A88BF2930D8F}" sibTransId="{76930C69-927F-465D-A55B-D2E6C96EE6AE}"/>
    <dgm:cxn modelId="{7D2A8F3B-3523-4EEB-BF32-5CD93A059BD5}" srcId="{AF23616D-165B-4970-A97B-5C9BA7970418}" destId="{19CE893A-AC9F-4F37-9C91-99C54AE054F7}" srcOrd="3" destOrd="0" parTransId="{6DA9EA24-5827-4FC0-824B-48F12A069DCD}" sibTransId="{2D55465F-BA35-47AC-B7F0-E8B4B6A9B0AC}"/>
    <dgm:cxn modelId="{CC8EF03B-69CE-704F-B2C3-1E3900CC0F2B}" type="presOf" srcId="{AF23616D-165B-4970-A97B-5C9BA7970418}" destId="{55AC11E6-196B-434D-90A2-BADEE7D53CFC}" srcOrd="0" destOrd="0" presId="urn:microsoft.com/office/officeart/2005/8/layout/default"/>
    <dgm:cxn modelId="{03697745-2999-BC44-8CE1-755A0BF0EF56}" type="presOf" srcId="{CF09421C-5818-43B8-B36F-272C9214BDD6}" destId="{64587908-33E5-6249-A340-A83C7AEC5EA5}" srcOrd="0" destOrd="0" presId="urn:microsoft.com/office/officeart/2005/8/layout/default"/>
    <dgm:cxn modelId="{3298F365-F559-0B48-913A-04CB8EA26139}" type="presOf" srcId="{2FDC4ACC-337D-4039-8A5B-931D579BD9E7}" destId="{E7C6C486-B8F0-FF44-ABAE-ADA7E4B01A3A}" srcOrd="0" destOrd="0" presId="urn:microsoft.com/office/officeart/2005/8/layout/default"/>
    <dgm:cxn modelId="{2A75C167-43D7-D645-981D-DEC3F6B75E53}" type="presOf" srcId="{AAA70CEF-9F98-4C2F-8802-EAF2159FF487}" destId="{CC668FFF-D9F9-BF40-A023-C1973C6DF73F}" srcOrd="0" destOrd="0" presId="urn:microsoft.com/office/officeart/2005/8/layout/default"/>
    <dgm:cxn modelId="{3A0ABE80-B7CA-A547-AB0F-7538D7415418}" type="presOf" srcId="{9275CAC6-47F1-4074-9440-F4A6470CDA45}" destId="{3D8747C2-4FA5-584D-A8A6-B6E73576FDAF}" srcOrd="0" destOrd="0" presId="urn:microsoft.com/office/officeart/2005/8/layout/default"/>
    <dgm:cxn modelId="{4F75A584-BB38-F943-97D3-019D40F4D1CB}" type="presOf" srcId="{68C65339-9FE4-45EE-A34C-5A0A8DB6F30C}" destId="{4AD0BDE2-B89F-1949-B0AF-8D6FB1D8D045}" srcOrd="0" destOrd="0" presId="urn:microsoft.com/office/officeart/2005/8/layout/default"/>
    <dgm:cxn modelId="{7B7B8785-078E-4D8E-825A-EB02DB4A6E49}" srcId="{AF23616D-165B-4970-A97B-5C9BA7970418}" destId="{9BB7658D-D8AE-4386-BBA2-A4718E255B84}" srcOrd="0" destOrd="0" parTransId="{E267893C-3700-4201-867B-26EDCBCC2398}" sibTransId="{D0BF1252-51A6-4858-868F-345E60643B28}"/>
    <dgm:cxn modelId="{2333E389-4B6C-7346-A1BB-E238A8FAA0DC}" type="presOf" srcId="{19CE893A-AC9F-4F37-9C91-99C54AE054F7}" destId="{5CF92B4C-0A92-6440-9A69-BCE1157CEF6B}" srcOrd="0" destOrd="0" presId="urn:microsoft.com/office/officeart/2005/8/layout/default"/>
    <dgm:cxn modelId="{8A214791-FF7E-9346-8958-EB3B23CBAF75}" type="presOf" srcId="{B0C6A073-3414-4480-B415-A4A7AB96C3CC}" destId="{1FE80BE6-1507-FA44-9D7E-355352398AFE}" srcOrd="0" destOrd="0" presId="urn:microsoft.com/office/officeart/2005/8/layout/default"/>
    <dgm:cxn modelId="{D7D8D8AB-4134-41F6-8D48-AF1DB482E0C9}" srcId="{AF23616D-165B-4970-A97B-5C9BA7970418}" destId="{B0C6A073-3414-4480-B415-A4A7AB96C3CC}" srcOrd="4" destOrd="0" parTransId="{7CE70ADE-DA81-4C5B-9C2F-9BDC92814392}" sibTransId="{5B4B4072-C096-4498-B7A8-8170D3605B75}"/>
    <dgm:cxn modelId="{6CB306B1-F699-48C2-AEDD-D14F72AFAE2E}" srcId="{AF23616D-165B-4970-A97B-5C9BA7970418}" destId="{2FDC4ACC-337D-4039-8A5B-931D579BD9E7}" srcOrd="1" destOrd="0" parTransId="{A369D36E-9405-456F-BD8A-4BAEF03CD333}" sibTransId="{771F17F8-FDCE-48DD-AA78-EFCF17C73EE8}"/>
    <dgm:cxn modelId="{605C68B6-2302-8F42-ABA8-8E9EB3897033}" type="presOf" srcId="{B211D3CC-6B4F-4DEB-8309-F79901F2C997}" destId="{08BB43C0-F6CA-E046-83F9-E62475AA96E8}" srcOrd="0" destOrd="0" presId="urn:microsoft.com/office/officeart/2005/8/layout/default"/>
    <dgm:cxn modelId="{93DE44C0-81EE-874E-A5B2-F734573787F2}" type="presOf" srcId="{1640E6B9-F418-43E3-87DB-C0D9C12BB762}" destId="{152AB72F-3127-8644-9470-1964475CBD61}" srcOrd="0" destOrd="0" presId="urn:microsoft.com/office/officeart/2005/8/layout/default"/>
    <dgm:cxn modelId="{9D26A0CA-C829-5D40-AC31-0DB449FB093A}" type="presOf" srcId="{961C7FAD-60BC-4879-B8C7-9EFAD3D01758}" destId="{FCE2D811-9E83-CC49-88E2-F6BF6504B31D}" srcOrd="0" destOrd="0" presId="urn:microsoft.com/office/officeart/2005/8/layout/default"/>
    <dgm:cxn modelId="{2B48D7E7-17C8-4647-BEE7-9421D73DF985}" srcId="{AF23616D-165B-4970-A97B-5C9BA7970418}" destId="{B211D3CC-6B4F-4DEB-8309-F79901F2C997}" srcOrd="8" destOrd="0" parTransId="{47CA0CCB-A2BF-4231-8878-44551F649CEB}" sibTransId="{C590861D-8B6D-474E-9406-3F05679854F4}"/>
    <dgm:cxn modelId="{A124EEE9-4A07-49C5-B33A-5EB97E4C5DCB}" srcId="{AF23616D-165B-4970-A97B-5C9BA7970418}" destId="{961C7FAD-60BC-4879-B8C7-9EFAD3D01758}" srcOrd="7" destOrd="0" parTransId="{8273BD63-69E6-4450-A3D1-E9A693465FFF}" sibTransId="{A0E8C828-4C79-4C0A-BC6A-8A9353291B2D}"/>
    <dgm:cxn modelId="{EDDD1EED-F32B-4F8C-A69F-667669AD88DF}" srcId="{AF23616D-165B-4970-A97B-5C9BA7970418}" destId="{CF09421C-5818-43B8-B36F-272C9214BDD6}" srcOrd="6" destOrd="0" parTransId="{A1BA0ED0-E2E2-40E1-BCD5-2E7E972602C6}" sibTransId="{2184FB61-DB5D-4591-BCF3-02EF47FB87F7}"/>
    <dgm:cxn modelId="{C9C8F0F1-7B04-4614-A013-54409597BF46}" srcId="{AF23616D-165B-4970-A97B-5C9BA7970418}" destId="{1640E6B9-F418-43E3-87DB-C0D9C12BB762}" srcOrd="2" destOrd="0" parTransId="{14D16E3A-EC83-4DD8-909E-E6CB57906666}" sibTransId="{AFC68372-6474-432C-A5F2-53A0E601A51B}"/>
    <dgm:cxn modelId="{8A46ECF4-4626-484A-A289-48D614260D52}" type="presOf" srcId="{9BB7658D-D8AE-4386-BBA2-A4718E255B84}" destId="{DDAFD3DC-039C-2547-A004-5D2F9964F85C}" srcOrd="0" destOrd="0" presId="urn:microsoft.com/office/officeart/2005/8/layout/default"/>
    <dgm:cxn modelId="{AF3709F9-F65C-44AF-98F5-0152587205F3}" srcId="{AF23616D-165B-4970-A97B-5C9BA7970418}" destId="{AAA70CEF-9F98-4C2F-8802-EAF2159FF487}" srcOrd="11" destOrd="0" parTransId="{C6B7BD49-9C1D-4A41-8F14-3A2A9DE7BAD5}" sibTransId="{476997EB-51E3-463D-ABD1-774FBC8D5E9C}"/>
    <dgm:cxn modelId="{66463AFD-4443-455A-AA03-E15DB4F89067}" srcId="{AF23616D-165B-4970-A97B-5C9BA7970418}" destId="{68C65339-9FE4-45EE-A34C-5A0A8DB6F30C}" srcOrd="10" destOrd="0" parTransId="{073CA8E3-2B5C-4259-B4A3-A26A267B0474}" sibTransId="{4DF978B4-479B-4C22-B0FC-33532BCF9D5E}"/>
    <dgm:cxn modelId="{D05A78C7-DC5D-594E-89F9-E681E974F5DF}" type="presParOf" srcId="{55AC11E6-196B-434D-90A2-BADEE7D53CFC}" destId="{DDAFD3DC-039C-2547-A004-5D2F9964F85C}" srcOrd="0" destOrd="0" presId="urn:microsoft.com/office/officeart/2005/8/layout/default"/>
    <dgm:cxn modelId="{0F0851E5-4BB8-2A45-AB66-252C6EC5136B}" type="presParOf" srcId="{55AC11E6-196B-434D-90A2-BADEE7D53CFC}" destId="{95D6895B-5287-D346-865F-068C0F1D44E1}" srcOrd="1" destOrd="0" presId="urn:microsoft.com/office/officeart/2005/8/layout/default"/>
    <dgm:cxn modelId="{AC0F3CCE-2DB3-7E40-9CC5-F527E8CA0392}" type="presParOf" srcId="{55AC11E6-196B-434D-90A2-BADEE7D53CFC}" destId="{E7C6C486-B8F0-FF44-ABAE-ADA7E4B01A3A}" srcOrd="2" destOrd="0" presId="urn:microsoft.com/office/officeart/2005/8/layout/default"/>
    <dgm:cxn modelId="{4351ECCA-9B92-2A46-A305-5B1B1813D4A2}" type="presParOf" srcId="{55AC11E6-196B-434D-90A2-BADEE7D53CFC}" destId="{B4261E41-6277-A64C-9AD0-1B579E1A3D6A}" srcOrd="3" destOrd="0" presId="urn:microsoft.com/office/officeart/2005/8/layout/default"/>
    <dgm:cxn modelId="{BD2A02CC-474B-5F46-828C-33C653B525A7}" type="presParOf" srcId="{55AC11E6-196B-434D-90A2-BADEE7D53CFC}" destId="{152AB72F-3127-8644-9470-1964475CBD61}" srcOrd="4" destOrd="0" presId="urn:microsoft.com/office/officeart/2005/8/layout/default"/>
    <dgm:cxn modelId="{76A63A2C-D5C6-634D-BA61-A65B224170FA}" type="presParOf" srcId="{55AC11E6-196B-434D-90A2-BADEE7D53CFC}" destId="{1C14081E-9BAE-2B4B-AE02-38FE30674AF2}" srcOrd="5" destOrd="0" presId="urn:microsoft.com/office/officeart/2005/8/layout/default"/>
    <dgm:cxn modelId="{EB8854C3-5CB7-9143-8194-4A81498F42AB}" type="presParOf" srcId="{55AC11E6-196B-434D-90A2-BADEE7D53CFC}" destId="{5CF92B4C-0A92-6440-9A69-BCE1157CEF6B}" srcOrd="6" destOrd="0" presId="urn:microsoft.com/office/officeart/2005/8/layout/default"/>
    <dgm:cxn modelId="{4CFD4559-D61E-1A40-8100-20BA91207C63}" type="presParOf" srcId="{55AC11E6-196B-434D-90A2-BADEE7D53CFC}" destId="{84B224CC-D5A2-1E41-8F37-25D1A58C7B05}" srcOrd="7" destOrd="0" presId="urn:microsoft.com/office/officeart/2005/8/layout/default"/>
    <dgm:cxn modelId="{AF35E9A4-4058-9248-82B2-4E0C66AEDABF}" type="presParOf" srcId="{55AC11E6-196B-434D-90A2-BADEE7D53CFC}" destId="{1FE80BE6-1507-FA44-9D7E-355352398AFE}" srcOrd="8" destOrd="0" presId="urn:microsoft.com/office/officeart/2005/8/layout/default"/>
    <dgm:cxn modelId="{0810579E-232A-6543-AAA9-DC7CA2D40B55}" type="presParOf" srcId="{55AC11E6-196B-434D-90A2-BADEE7D53CFC}" destId="{46271DC4-1889-324B-BE7A-B626935F7E21}" srcOrd="9" destOrd="0" presId="urn:microsoft.com/office/officeart/2005/8/layout/default"/>
    <dgm:cxn modelId="{83DEAFAF-70C6-2048-BE45-3633DE044318}" type="presParOf" srcId="{55AC11E6-196B-434D-90A2-BADEE7D53CFC}" destId="{5644836D-6407-5847-A403-98512C22C47A}" srcOrd="10" destOrd="0" presId="urn:microsoft.com/office/officeart/2005/8/layout/default"/>
    <dgm:cxn modelId="{1F8B513A-240A-0149-8DEC-8D12A518DA66}" type="presParOf" srcId="{55AC11E6-196B-434D-90A2-BADEE7D53CFC}" destId="{51E926EF-F888-9641-A321-2E886588BEBC}" srcOrd="11" destOrd="0" presId="urn:microsoft.com/office/officeart/2005/8/layout/default"/>
    <dgm:cxn modelId="{4ABD5525-DFA4-C341-8698-D790A6FDA1EE}" type="presParOf" srcId="{55AC11E6-196B-434D-90A2-BADEE7D53CFC}" destId="{64587908-33E5-6249-A340-A83C7AEC5EA5}" srcOrd="12" destOrd="0" presId="urn:microsoft.com/office/officeart/2005/8/layout/default"/>
    <dgm:cxn modelId="{A382D94E-90C3-F945-9A26-F2FE6F9FFA81}" type="presParOf" srcId="{55AC11E6-196B-434D-90A2-BADEE7D53CFC}" destId="{9AC5F2D4-49B3-6645-8732-2E17534BCF6D}" srcOrd="13" destOrd="0" presId="urn:microsoft.com/office/officeart/2005/8/layout/default"/>
    <dgm:cxn modelId="{1E315EF7-4CEF-F84F-BAAE-1B34DA3C036A}" type="presParOf" srcId="{55AC11E6-196B-434D-90A2-BADEE7D53CFC}" destId="{FCE2D811-9E83-CC49-88E2-F6BF6504B31D}" srcOrd="14" destOrd="0" presId="urn:microsoft.com/office/officeart/2005/8/layout/default"/>
    <dgm:cxn modelId="{E258861E-BA96-394B-9ACD-0E4E3EC22445}" type="presParOf" srcId="{55AC11E6-196B-434D-90A2-BADEE7D53CFC}" destId="{C1DEB05F-0D69-3C4C-8E0E-DD42C33759C1}" srcOrd="15" destOrd="0" presId="urn:microsoft.com/office/officeart/2005/8/layout/default"/>
    <dgm:cxn modelId="{E6619993-2428-4345-A78A-069BE5DAF32B}" type="presParOf" srcId="{55AC11E6-196B-434D-90A2-BADEE7D53CFC}" destId="{08BB43C0-F6CA-E046-83F9-E62475AA96E8}" srcOrd="16" destOrd="0" presId="urn:microsoft.com/office/officeart/2005/8/layout/default"/>
    <dgm:cxn modelId="{8CAAE18A-ED4F-004C-8CA1-8EF50186C2E1}" type="presParOf" srcId="{55AC11E6-196B-434D-90A2-BADEE7D53CFC}" destId="{A1EA8C43-6EE5-A243-B074-DC6BF0158CC8}" srcOrd="17" destOrd="0" presId="urn:microsoft.com/office/officeart/2005/8/layout/default"/>
    <dgm:cxn modelId="{FFBF1252-630C-DB4B-8907-0ED3238DB45A}" type="presParOf" srcId="{55AC11E6-196B-434D-90A2-BADEE7D53CFC}" destId="{3D8747C2-4FA5-584D-A8A6-B6E73576FDAF}" srcOrd="18" destOrd="0" presId="urn:microsoft.com/office/officeart/2005/8/layout/default"/>
    <dgm:cxn modelId="{2D03724C-EFA2-EA43-B342-320FA8764302}" type="presParOf" srcId="{55AC11E6-196B-434D-90A2-BADEE7D53CFC}" destId="{DFCA29A0-8316-1D4D-86C5-E6E7F7CDFFEC}" srcOrd="19" destOrd="0" presId="urn:microsoft.com/office/officeart/2005/8/layout/default"/>
    <dgm:cxn modelId="{16C8E7F1-5A3E-E749-A2CF-2C4066CBCBC8}" type="presParOf" srcId="{55AC11E6-196B-434D-90A2-BADEE7D53CFC}" destId="{4AD0BDE2-B89F-1949-B0AF-8D6FB1D8D045}" srcOrd="20" destOrd="0" presId="urn:microsoft.com/office/officeart/2005/8/layout/default"/>
    <dgm:cxn modelId="{DF61BB60-56CB-6445-97C0-818E332CF284}" type="presParOf" srcId="{55AC11E6-196B-434D-90A2-BADEE7D53CFC}" destId="{FC90A6F7-A3EE-A14B-B0B3-B9E0A06F7D09}" srcOrd="21" destOrd="0" presId="urn:microsoft.com/office/officeart/2005/8/layout/default"/>
    <dgm:cxn modelId="{563C6244-1D28-144A-886A-778DB6FDECB0}" type="presParOf" srcId="{55AC11E6-196B-434D-90A2-BADEE7D53CFC}" destId="{CC668FFF-D9F9-BF40-A023-C1973C6DF73F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FD3DC-039C-2547-A004-5D2F9964F85C}">
      <dsp:nvSpPr>
        <dsp:cNvPr id="0" name=""/>
        <dsp:cNvSpPr/>
      </dsp:nvSpPr>
      <dsp:spPr>
        <a:xfrm>
          <a:off x="0" y="75719"/>
          <a:ext cx="1945063" cy="11670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January 28</a:t>
          </a:r>
        </a:p>
      </dsp:txBody>
      <dsp:txXfrm>
        <a:off x="0" y="75719"/>
        <a:ext cx="1945063" cy="1167038"/>
      </dsp:txXfrm>
    </dsp:sp>
    <dsp:sp modelId="{E7C6C486-B8F0-FF44-ABAE-ADA7E4B01A3A}">
      <dsp:nvSpPr>
        <dsp:cNvPr id="0" name=""/>
        <dsp:cNvSpPr/>
      </dsp:nvSpPr>
      <dsp:spPr>
        <a:xfrm>
          <a:off x="2139570" y="75719"/>
          <a:ext cx="1945063" cy="116703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February 25</a:t>
          </a:r>
        </a:p>
      </dsp:txBody>
      <dsp:txXfrm>
        <a:off x="2139570" y="75719"/>
        <a:ext cx="1945063" cy="1167038"/>
      </dsp:txXfrm>
    </dsp:sp>
    <dsp:sp modelId="{152AB72F-3127-8644-9470-1964475CBD61}">
      <dsp:nvSpPr>
        <dsp:cNvPr id="0" name=""/>
        <dsp:cNvSpPr/>
      </dsp:nvSpPr>
      <dsp:spPr>
        <a:xfrm>
          <a:off x="4279140" y="75719"/>
          <a:ext cx="1945063" cy="11670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March 25</a:t>
          </a:r>
        </a:p>
      </dsp:txBody>
      <dsp:txXfrm>
        <a:off x="4279140" y="75719"/>
        <a:ext cx="1945063" cy="1167038"/>
      </dsp:txXfrm>
    </dsp:sp>
    <dsp:sp modelId="{5CF92B4C-0A92-6440-9A69-BCE1157CEF6B}">
      <dsp:nvSpPr>
        <dsp:cNvPr id="0" name=""/>
        <dsp:cNvSpPr/>
      </dsp:nvSpPr>
      <dsp:spPr>
        <a:xfrm>
          <a:off x="0" y="1437264"/>
          <a:ext cx="1945063" cy="116703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April 22</a:t>
          </a:r>
        </a:p>
      </dsp:txBody>
      <dsp:txXfrm>
        <a:off x="0" y="1437264"/>
        <a:ext cx="1945063" cy="1167038"/>
      </dsp:txXfrm>
    </dsp:sp>
    <dsp:sp modelId="{1FE80BE6-1507-FA44-9D7E-355352398AFE}">
      <dsp:nvSpPr>
        <dsp:cNvPr id="0" name=""/>
        <dsp:cNvSpPr/>
      </dsp:nvSpPr>
      <dsp:spPr>
        <a:xfrm>
          <a:off x="2139570" y="1437264"/>
          <a:ext cx="1945063" cy="116703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May 27</a:t>
          </a:r>
        </a:p>
      </dsp:txBody>
      <dsp:txXfrm>
        <a:off x="2139570" y="1437264"/>
        <a:ext cx="1945063" cy="1167038"/>
      </dsp:txXfrm>
    </dsp:sp>
    <dsp:sp modelId="{5644836D-6407-5847-A403-98512C22C47A}">
      <dsp:nvSpPr>
        <dsp:cNvPr id="0" name=""/>
        <dsp:cNvSpPr/>
      </dsp:nvSpPr>
      <dsp:spPr>
        <a:xfrm>
          <a:off x="4279140" y="1437264"/>
          <a:ext cx="1945063" cy="11670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June 24</a:t>
          </a:r>
        </a:p>
      </dsp:txBody>
      <dsp:txXfrm>
        <a:off x="4279140" y="1437264"/>
        <a:ext cx="1945063" cy="1167038"/>
      </dsp:txXfrm>
    </dsp:sp>
    <dsp:sp modelId="{64587908-33E5-6249-A340-A83C7AEC5EA5}">
      <dsp:nvSpPr>
        <dsp:cNvPr id="0" name=""/>
        <dsp:cNvSpPr/>
      </dsp:nvSpPr>
      <dsp:spPr>
        <a:xfrm>
          <a:off x="0" y="2798809"/>
          <a:ext cx="1945063" cy="116703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July 22</a:t>
          </a:r>
        </a:p>
      </dsp:txBody>
      <dsp:txXfrm>
        <a:off x="0" y="2798809"/>
        <a:ext cx="1945063" cy="1167038"/>
      </dsp:txXfrm>
    </dsp:sp>
    <dsp:sp modelId="{FCE2D811-9E83-CC49-88E2-F6BF6504B31D}">
      <dsp:nvSpPr>
        <dsp:cNvPr id="0" name=""/>
        <dsp:cNvSpPr/>
      </dsp:nvSpPr>
      <dsp:spPr>
        <a:xfrm>
          <a:off x="2139570" y="2798809"/>
          <a:ext cx="1945063" cy="11670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August 26</a:t>
          </a:r>
        </a:p>
      </dsp:txBody>
      <dsp:txXfrm>
        <a:off x="2139570" y="2798809"/>
        <a:ext cx="1945063" cy="1167038"/>
      </dsp:txXfrm>
    </dsp:sp>
    <dsp:sp modelId="{08BB43C0-F6CA-E046-83F9-E62475AA96E8}">
      <dsp:nvSpPr>
        <dsp:cNvPr id="0" name=""/>
        <dsp:cNvSpPr/>
      </dsp:nvSpPr>
      <dsp:spPr>
        <a:xfrm>
          <a:off x="4279140" y="2798809"/>
          <a:ext cx="1945063" cy="116703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September 23</a:t>
          </a:r>
        </a:p>
      </dsp:txBody>
      <dsp:txXfrm>
        <a:off x="4279140" y="2798809"/>
        <a:ext cx="1945063" cy="1167038"/>
      </dsp:txXfrm>
    </dsp:sp>
    <dsp:sp modelId="{3D8747C2-4FA5-584D-A8A6-B6E73576FDAF}">
      <dsp:nvSpPr>
        <dsp:cNvPr id="0" name=""/>
        <dsp:cNvSpPr/>
      </dsp:nvSpPr>
      <dsp:spPr>
        <a:xfrm>
          <a:off x="0" y="4160353"/>
          <a:ext cx="1945063" cy="116703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October 22</a:t>
          </a:r>
        </a:p>
      </dsp:txBody>
      <dsp:txXfrm>
        <a:off x="0" y="4160353"/>
        <a:ext cx="1945063" cy="1167038"/>
      </dsp:txXfrm>
    </dsp:sp>
    <dsp:sp modelId="{4AD0BDE2-B89F-1949-B0AF-8D6FB1D8D045}">
      <dsp:nvSpPr>
        <dsp:cNvPr id="0" name=""/>
        <dsp:cNvSpPr/>
      </dsp:nvSpPr>
      <dsp:spPr>
        <a:xfrm>
          <a:off x="2139570" y="4160353"/>
          <a:ext cx="1945063" cy="11670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November 18</a:t>
          </a:r>
        </a:p>
      </dsp:txBody>
      <dsp:txXfrm>
        <a:off x="2139570" y="4160353"/>
        <a:ext cx="1945063" cy="1167038"/>
      </dsp:txXfrm>
    </dsp:sp>
    <dsp:sp modelId="{CC668FFF-D9F9-BF40-A023-C1973C6DF73F}">
      <dsp:nvSpPr>
        <dsp:cNvPr id="0" name=""/>
        <dsp:cNvSpPr/>
      </dsp:nvSpPr>
      <dsp:spPr>
        <a:xfrm>
          <a:off x="4279140" y="4160353"/>
          <a:ext cx="1945063" cy="116703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December 16</a:t>
          </a:r>
        </a:p>
      </dsp:txBody>
      <dsp:txXfrm>
        <a:off x="4279140" y="4160353"/>
        <a:ext cx="1945063" cy="1167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68901" y="3532043"/>
            <a:ext cx="6223001" cy="1203406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4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Helvetica 40pt bold white sentence case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168901" y="4876963"/>
            <a:ext cx="6223001" cy="400110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1200"/>
              </a:spcBef>
              <a:buNone/>
              <a:defRPr sz="2000" b="0" i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2pPr>
            <a:lvl3pPr marL="914434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3pPr>
            <a:lvl4pPr marL="1371651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4pPr>
            <a:lvl5pPr marL="1828868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5pPr>
          </a:lstStyle>
          <a:p>
            <a:pPr lvl="0"/>
            <a:r>
              <a:rPr lang="en-US" dirty="0"/>
              <a:t>Date | Subhead Helvetica 20pt white max one line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374594-D507-7145-A529-42EBA9DF22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40" y="523514"/>
            <a:ext cx="2313182" cy="5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14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300A58D-C607-A048-9FB9-BF454B4726A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488502"/>
            <a:ext cx="5097780" cy="3880999"/>
          </a:xfrm>
          <a:solidFill>
            <a:schemeClr val="accent3"/>
          </a:solidFill>
        </p:spPr>
        <p:txBody>
          <a:bodyPr wrap="square" lIns="274320" tIns="274320" rIns="274320" bIns="274320" anchor="ctr">
            <a:sp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case. Change text </a:t>
            </a:r>
            <a:br>
              <a:rPr lang="en-US" dirty="0"/>
            </a:br>
            <a:r>
              <a:rPr lang="en-US" dirty="0"/>
              <a:t>box color to complement image.</a:t>
            </a:r>
          </a:p>
        </p:txBody>
      </p:sp>
    </p:spTree>
    <p:extLst>
      <p:ext uri="{BB962C8B-B14F-4D97-AF65-F5344CB8AC3E}">
        <p14:creationId xmlns:p14="http://schemas.microsoft.com/office/powerpoint/2010/main" val="343675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389381E-2A19-E144-8C8A-A8D0CC2F44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FCC31C8-CE7F-9246-9A50-D92AB91A27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39BF4F-10F1-F549-A8BC-023872AAA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638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25451" y="1181100"/>
            <a:ext cx="11322050" cy="4445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 marL="914434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 marL="1371651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 marL="1828868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18pt.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89381E-2A19-E144-8C8A-A8D0CC2F44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FCC31C8-CE7F-9246-9A50-D92AB91A27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E9BDDF-B119-BE45-BCB0-CF60FF1C8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84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25454" y="1174978"/>
            <a:ext cx="5594348" cy="44511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 marL="914434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 marL="1371651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 marL="1828868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174976"/>
            <a:ext cx="5575301" cy="44511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 marL="914434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 marL="1371651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 marL="1828868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0529DA9-CF6E-7044-8E33-3BC75C553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59D9A5DD-E293-FD4E-B7EB-FDF0FCE26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CB4BB4-F085-EF45-B1F4-C0026F65C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244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25451" y="1181101"/>
            <a:ext cx="6580468" cy="4444999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1pPr>
            <a:lvl2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2pPr>
            <a:lvl3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3pPr>
            <a:lvl4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4pPr>
            <a:lvl5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7437120" y="1181101"/>
            <a:ext cx="4754880" cy="44449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0493B95-99F8-0347-8DBD-C3751481F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FB0DB2-8DBA-4C41-AA5C-533426373D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731D86-CCB7-7446-AF1F-B1F4CD3F4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562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167034" y="1181101"/>
            <a:ext cx="6580468" cy="4444999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181101"/>
            <a:ext cx="4754880" cy="44449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0493B95-99F8-0347-8DBD-C3751481F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B4D622-265E-FF44-91B5-E534654594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44C739-DF03-3B4E-BCED-C62490A14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87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Full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25451" y="1442436"/>
            <a:ext cx="6580468" cy="418366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1pPr>
            <a:lvl2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2pPr>
            <a:lvl3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3pPr>
            <a:lvl4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4pPr>
            <a:lvl5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Meta Offc Normal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7437120" y="0"/>
            <a:ext cx="475488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4F93F-BD43-E64B-8146-549A370983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5"/>
            <a:ext cx="6580468" cy="98116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0493B95-99F8-0347-8DBD-C3751481F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2900CBE-9829-8440-933E-5622D1829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34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7437120" y="0"/>
            <a:ext cx="475488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4F93F-BD43-E64B-8146-549A370983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6812476" cy="98116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0493B95-99F8-0347-8DBD-C3751481F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7D4C4F8D-2A19-3742-BCF5-0945C349F0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" y="1553711"/>
            <a:ext cx="8635998" cy="2251489"/>
          </a:xfrm>
          <a:prstGeom prst="rect">
            <a:avLst/>
          </a:prstGeom>
          <a:solidFill>
            <a:schemeClr val="accent4"/>
          </a:solidFill>
        </p:spPr>
        <p:txBody>
          <a:bodyPr lIns="457200" tIns="274320" rIns="457200" bIns="274320" anchor="ctr"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 sz="1800">
                <a:solidFill>
                  <a:schemeClr val="bg1"/>
                </a:solidFill>
              </a:defRPr>
            </a:lvl1pPr>
            <a:lvl2pPr marL="173045" indent="-166694"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  <a:tabLst/>
              <a:defRPr sz="1300">
                <a:solidFill>
                  <a:schemeClr val="bg1"/>
                </a:solidFill>
              </a:defRPr>
            </a:lvl2pPr>
            <a:lvl3pPr marL="346088" indent="-173045"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  <a:tabLst/>
              <a:defRPr sz="1300">
                <a:solidFill>
                  <a:schemeClr val="bg1"/>
                </a:solidFill>
              </a:defRPr>
            </a:lvl3pPr>
            <a:lvl4pPr marL="514369" indent="-168281">
              <a:spcBef>
                <a:spcPts val="0"/>
              </a:spcBef>
              <a:buFont typeface="Arial" charset="0"/>
              <a:buChar char="•"/>
              <a:tabLst/>
              <a:defRPr sz="1300">
                <a:solidFill>
                  <a:schemeClr val="bg1"/>
                </a:solidFill>
              </a:defRPr>
            </a:lvl4pPr>
            <a:lvl5pPr marL="2057476" indent="-228608">
              <a:buFont typeface="Arial" charset="0"/>
              <a:buChar char="•"/>
              <a:defRPr sz="1300"/>
            </a:lvl5pPr>
          </a:lstStyle>
          <a:p>
            <a:pPr lvl="0"/>
            <a:r>
              <a:rPr lang="en-US" dirty="0"/>
              <a:t>Body copy Helvetica 18pt white. Change the text box color to compliment the image.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A56AF0-6C35-6249-8EF1-E80442BD84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333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/Visual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25451" y="1181101"/>
            <a:ext cx="5899150" cy="4444999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0493B95-99F8-0347-8DBD-C3751481F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FB0DB2-8DBA-4C41-AA5C-533426373D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6D5ECEB2-3BAE-8A4F-BC20-D2057F45865D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794501" y="1181100"/>
            <a:ext cx="4953003" cy="44577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TABLE, CHART, SMART ART, IMAGE OR MEDIA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F9F03B-31A6-514D-8C26-E7DCD5042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34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/Visua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848350" y="1181101"/>
            <a:ext cx="5899150" cy="4444999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>
              <a:lnSpc>
                <a:spcPct val="125000"/>
              </a:lnSpc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0493B95-99F8-0347-8DBD-C3751481F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FB0DB2-8DBA-4C41-AA5C-533426373D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5"/>
            <a:ext cx="11322050" cy="55190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6D5ECEB2-3BAE-8A4F-BC20-D2057F45865D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451" y="1181100"/>
            <a:ext cx="4953003" cy="44577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TABLE, CHART, SMART ART, IMAGE OR MEDIA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7363B3-1C3E-934B-AA63-12C99654C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28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Go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68901" y="3532042"/>
            <a:ext cx="6223001" cy="1203406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40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Helvetica 40pt bold blue sentence case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168901" y="4876963"/>
            <a:ext cx="6223001" cy="400110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1200"/>
              </a:spcBef>
              <a:buNone/>
              <a:defRPr sz="2000" b="0" i="0">
                <a:solidFill>
                  <a:schemeClr val="accent1"/>
                </a:solidFill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2pPr>
            <a:lvl3pPr marL="914434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3pPr>
            <a:lvl4pPr marL="1371651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4pPr>
            <a:lvl5pPr marL="1828868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5pPr>
          </a:lstStyle>
          <a:p>
            <a:pPr lvl="0"/>
            <a:r>
              <a:rPr lang="en-US" dirty="0"/>
              <a:t>Date | Subhead Helvetica 20pt blue max one line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016AC2-761E-4141-94B1-2C5E3FC90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35" y="523514"/>
            <a:ext cx="2313188" cy="54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81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69A92F7E-494D-D147-8650-9EF5B569B60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553201" y="660401"/>
            <a:ext cx="5638800" cy="5537200"/>
          </a:xfrm>
          <a:prstGeom prst="rect">
            <a:avLst/>
          </a:prstGeom>
          <a:solidFill>
            <a:schemeClr val="tx2"/>
          </a:solidFill>
        </p:spPr>
        <p:txBody>
          <a:bodyPr lIns="274320" tIns="274320" rIns="274320" bIns="274320" anchor="t"/>
          <a:lstStyle>
            <a:lvl1pPr marL="0" indent="0">
              <a:buNone/>
              <a:defRPr sz="3200" b="0" i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>
              <a:defRPr b="1" i="0">
                <a:latin typeface="Meta Offc" charset="0"/>
                <a:ea typeface="Meta Offc" charset="0"/>
                <a:cs typeface="Meta Offc" charset="0"/>
              </a:defRPr>
            </a:lvl2pPr>
            <a:lvl3pPr>
              <a:defRPr b="1" i="0">
                <a:latin typeface="Meta Offc" charset="0"/>
                <a:ea typeface="Meta Offc" charset="0"/>
                <a:cs typeface="Meta Offc" charset="0"/>
              </a:defRPr>
            </a:lvl3pPr>
            <a:lvl4pPr>
              <a:defRPr b="1" i="0">
                <a:latin typeface="Meta Offc" charset="0"/>
                <a:ea typeface="Meta Offc" charset="0"/>
                <a:cs typeface="Meta Offc" charset="0"/>
              </a:defRPr>
            </a:lvl4pPr>
            <a:lvl5pPr>
              <a:defRPr b="1" i="0">
                <a:latin typeface="Meta Offc" charset="0"/>
                <a:ea typeface="Meta Offc" charset="0"/>
                <a:cs typeface="Meta Offc" charset="0"/>
              </a:defRPr>
            </a:lvl5pPr>
          </a:lstStyle>
          <a:p>
            <a:pPr lvl="0"/>
            <a:r>
              <a:rPr lang="en-US" dirty="0"/>
              <a:t>“Quote text Helvetica </a:t>
            </a:r>
            <a:br>
              <a:rPr lang="en-US" dirty="0"/>
            </a:br>
            <a:r>
              <a:rPr lang="en-US" dirty="0"/>
              <a:t>32pt white sentence case. Change text box color and position to compliment image.”</a:t>
            </a:r>
          </a:p>
        </p:txBody>
      </p:sp>
      <p:sp>
        <p:nvSpPr>
          <p:cNvPr id="8" name="Text Placeholder 28">
            <a:extLst>
              <a:ext uri="{FF2B5EF4-FFF2-40B4-BE49-F238E27FC236}">
                <a16:creationId xmlns:a16="http://schemas.microsoft.com/office/drawing/2014/main" id="{69C28BAB-59C9-384E-9468-8AAF74117B7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5304" y="3588918"/>
            <a:ext cx="4986018" cy="246221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600" baseline="0">
                <a:solidFill>
                  <a:schemeClr val="bg1"/>
                </a:solidFill>
                <a:latin typeface="Helvetica" pitchFamily="2" charset="0"/>
                <a:cs typeface="Arial"/>
              </a:defRPr>
            </a:lvl1pPr>
            <a:lvl2pPr marL="457217" indent="0">
              <a:buNone/>
              <a:defRPr sz="1600">
                <a:latin typeface="Arial"/>
                <a:cs typeface="Arial"/>
              </a:defRPr>
            </a:lvl2pPr>
            <a:lvl3pPr marL="914434" indent="0">
              <a:buNone/>
              <a:defRPr sz="1600">
                <a:latin typeface="Arial"/>
                <a:cs typeface="Arial"/>
              </a:defRPr>
            </a:lvl3pPr>
            <a:lvl4pPr marL="1371651" indent="0">
              <a:buNone/>
              <a:defRPr sz="1600">
                <a:latin typeface="Arial"/>
                <a:cs typeface="Arial"/>
              </a:defRPr>
            </a:lvl4pPr>
            <a:lvl5pPr marL="1828868" indent="0">
              <a:buNone/>
              <a:defRPr sz="16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— Quote attribution, Helvetica 16pt white left align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889AD8-0D62-D84B-836D-042F184091C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9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69A92F7E-494D-D147-8650-9EF5B569B60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48199" y="3658942"/>
            <a:ext cx="7543801" cy="2425700"/>
          </a:xfrm>
          <a:prstGeom prst="rect">
            <a:avLst/>
          </a:prstGeom>
          <a:solidFill>
            <a:schemeClr val="accent5"/>
          </a:solidFill>
        </p:spPr>
        <p:txBody>
          <a:bodyPr lIns="274320" tIns="274320" rIns="274320" bIns="274320" anchor="ctr"/>
          <a:lstStyle>
            <a:lvl1pPr marL="0" indent="0">
              <a:lnSpc>
                <a:spcPct val="125000"/>
              </a:lnSpc>
              <a:buNone/>
              <a:defRPr sz="1800" b="0" i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>
              <a:defRPr b="1" i="0">
                <a:latin typeface="Meta Offc" charset="0"/>
                <a:ea typeface="Meta Offc" charset="0"/>
                <a:cs typeface="Meta Offc" charset="0"/>
              </a:defRPr>
            </a:lvl2pPr>
            <a:lvl3pPr>
              <a:defRPr b="1" i="0">
                <a:latin typeface="Meta Offc" charset="0"/>
                <a:ea typeface="Meta Offc" charset="0"/>
                <a:cs typeface="Meta Offc" charset="0"/>
              </a:defRPr>
            </a:lvl3pPr>
            <a:lvl4pPr>
              <a:defRPr b="1" i="0">
                <a:latin typeface="Meta Offc" charset="0"/>
                <a:ea typeface="Meta Offc" charset="0"/>
                <a:cs typeface="Meta Offc" charset="0"/>
              </a:defRPr>
            </a:lvl4pPr>
            <a:lvl5pPr>
              <a:defRPr b="1" i="0">
                <a:latin typeface="Meta Offc" charset="0"/>
                <a:ea typeface="Meta Offc" charset="0"/>
                <a:cs typeface="Meta Offc" charset="0"/>
              </a:defRPr>
            </a:lvl5pPr>
          </a:lstStyle>
          <a:p>
            <a:pPr lvl="0"/>
            <a:r>
              <a:rPr lang="en-US" dirty="0"/>
              <a:t>Body copy Helvetica 18pt white. Change the text box color and position to compliment the image.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369502-AE83-2B4F-9361-9670B2055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9127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2897468"/>
            <a:ext cx="5670549" cy="981166"/>
          </a:xfrm>
        </p:spPr>
        <p:txBody>
          <a:bodyPr anchor="ctr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End copy Helvetica 32pt bold white sentence case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A1A551-B6EF-B54A-B0FC-F5E3FB347C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FEA73B-CF13-6A48-ADE0-66FEB509A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339" y="4833416"/>
            <a:ext cx="2313182" cy="54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50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Gold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2897468"/>
            <a:ext cx="5670549" cy="981166"/>
          </a:xfrm>
        </p:spPr>
        <p:txBody>
          <a:bodyPr anchor="ctr"/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End copy Helvetica 32pt bold blue sentence case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3AD84F-FFC2-D94A-BB70-6800A3F44C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14B892-5AEA-A64D-8835-820B56149C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336" y="4833416"/>
            <a:ext cx="2313188" cy="54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5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25451" y="1181100"/>
            <a:ext cx="11322050" cy="4445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2pPr>
            <a:lvl3pPr marL="914434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3pPr>
            <a:lvl4pPr marL="1371651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4pPr>
            <a:lvl5pPr marL="1828868" indent="0">
              <a:lnSpc>
                <a:spcPct val="125000"/>
              </a:lnSpc>
              <a:buFont typeface="Arial" charset="0"/>
              <a:buNone/>
              <a:defRPr sz="1800" b="0" i="0"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Body copy Helvetica 18pt. black sentence case.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nostrud</a:t>
            </a:r>
            <a:r>
              <a:rPr lang="en-US" dirty="0"/>
              <a:t> </a:t>
            </a:r>
            <a:r>
              <a:rPr lang="en-US" dirty="0" err="1"/>
              <a:t>exerci</a:t>
            </a:r>
            <a:r>
              <a:rPr lang="en-US" dirty="0"/>
              <a:t> </a:t>
            </a:r>
            <a:r>
              <a:rPr lang="en-US" dirty="0" err="1"/>
              <a:t>tation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89381E-2A19-E144-8C8A-A8D0CC2F44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Title Helvetica 32pt bold blue sentence case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FCC31C8-CE7F-9246-9A50-D92AB91A27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66543"/>
            <a:ext cx="571500" cy="273958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89299B4-543E-014B-A9D3-00116345166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E9BDDF-B119-BE45-BCB0-CF60FF1C81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5451" y="6267857"/>
            <a:ext cx="1156594" cy="27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1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F1CE8A2-A2D3-FF4D-B661-F8AA8A47F17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53204" y="1201857"/>
            <a:ext cx="5638798" cy="4636113"/>
          </a:xfrm>
          <a:prstGeom prst="rect">
            <a:avLst/>
          </a:prstGeom>
          <a:solidFill>
            <a:schemeClr val="accent2"/>
          </a:solidFill>
        </p:spPr>
        <p:txBody>
          <a:bodyPr wrap="square" lIns="274320" tIns="274320" rIns="274320" bIns="274320" anchor="t">
            <a:noAutofit/>
          </a:bodyPr>
          <a:lstStyle>
            <a:lvl1pPr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Helvetica 40pt bold white sentence </a:t>
            </a:r>
            <a:br>
              <a:rPr lang="en-US" dirty="0"/>
            </a:br>
            <a:r>
              <a:rPr lang="en-US" dirty="0"/>
              <a:t>case. Change </a:t>
            </a:r>
            <a:br>
              <a:rPr lang="en-US" dirty="0"/>
            </a:br>
            <a:r>
              <a:rPr lang="en-US" dirty="0"/>
              <a:t>text box color and position to </a:t>
            </a:r>
            <a:br>
              <a:rPr lang="en-US" dirty="0"/>
            </a:br>
            <a:r>
              <a:rPr lang="en-US" dirty="0"/>
              <a:t>complement image.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7A11BE91-01EB-3747-B240-32D659FC2E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3202" y="4898217"/>
            <a:ext cx="5638802" cy="400110"/>
          </a:xfrm>
          <a:prstGeom prst="rect">
            <a:avLst/>
          </a:prstGeom>
        </p:spPr>
        <p:txBody>
          <a:bodyPr wrap="square" lIns="274320" anchor="t">
            <a:spAutoFit/>
          </a:bodyPr>
          <a:lstStyle>
            <a:lvl1pPr marL="0" indent="0" algn="l">
              <a:lnSpc>
                <a:spcPct val="100000"/>
              </a:lnSpc>
              <a:spcBef>
                <a:spcPts val="1200"/>
              </a:spcBef>
              <a:buNone/>
              <a:defRPr sz="2000" b="0" i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Arial" panose="020B0604020202020204" pitchFamily="34" charset="0"/>
              </a:defRPr>
            </a:lvl1pPr>
            <a:lvl2pPr marL="457217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2pPr>
            <a:lvl3pPr marL="914434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3pPr>
            <a:lvl4pPr marL="1371651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4pPr>
            <a:lvl5pPr marL="1828868" indent="0" algn="r">
              <a:buNone/>
              <a:defRPr sz="1800" b="1" i="0">
                <a:solidFill>
                  <a:schemeClr val="bg1"/>
                </a:solidFill>
                <a:latin typeface="Meta Offc" charset="0"/>
                <a:ea typeface="Meta Offc" charset="0"/>
                <a:cs typeface="Meta Offc" charset="0"/>
              </a:defRPr>
            </a:lvl5pPr>
          </a:lstStyle>
          <a:p>
            <a:pPr lvl="0"/>
            <a:r>
              <a:rPr lang="en-US" dirty="0"/>
              <a:t>Date | Subhead Helvetica 20pt white one line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BEDB84B3-471C-F04C-B488-BD5E5C1F51F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13737" y="520891"/>
            <a:ext cx="2313188" cy="548639"/>
          </a:xfrm>
          <a:noFill/>
        </p:spPr>
        <p:txBody>
          <a:bodyPr/>
          <a:lstStyle>
            <a:lvl1pPr marL="0" marR="0" indent="0" algn="l" defTabSz="914434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b="1">
                <a:solidFill>
                  <a:schemeClr val="tx2"/>
                </a:solidFill>
              </a:defRPr>
            </a:lvl1pPr>
          </a:lstStyle>
          <a:p>
            <a:pPr marL="0" marR="0" lvl="0" indent="0" algn="l" defTabSz="914434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LOGO HERE</a:t>
            </a:r>
          </a:p>
        </p:txBody>
      </p:sp>
    </p:spTree>
    <p:extLst>
      <p:ext uri="{BB962C8B-B14F-4D97-AF65-F5344CB8AC3E}">
        <p14:creationId xmlns:p14="http://schemas.microsoft.com/office/powerpoint/2010/main" val="104350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Az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7512050" cy="120334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819BFD-7F90-164B-B388-CDD40E7457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40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Sky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7512050" cy="120334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819BFD-7F90-164B-B388-CDD40E7457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85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7512050" cy="120334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08FEB2-F9D7-F04A-8A24-928B51B11A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39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Purpl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7512050" cy="120334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4EB32D-D5BF-0941-81E0-393E03693F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6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Garne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7512050" cy="120334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2DAA6A-BD14-0F4E-87EA-B2FC51D15D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9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 Grass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28C1D74-3690-8C48-B338-5F2EC057C9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451" y="365126"/>
            <a:ext cx="7512050" cy="1203343"/>
          </a:xfrm>
        </p:spPr>
        <p:txBody>
          <a:bodyPr/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 title Helvetica 40pt white sentence case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2DAA6A-BD14-0F4E-87EA-B2FC51D15D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r="3404"/>
          <a:stretch/>
        </p:blipFill>
        <p:spPr>
          <a:xfrm>
            <a:off x="7100958" y="863600"/>
            <a:ext cx="5087609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7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7AD33BD-FC70-6549-9152-95EBFE7BF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5451" y="1231901"/>
            <a:ext cx="11322050" cy="4508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Body copy Helvetica 16pt black sentence case.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384B04CB-D69A-284A-B9D3-18C86BB6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51" y="365125"/>
            <a:ext cx="11322050" cy="551906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/>
          <a:p>
            <a:r>
              <a:rPr lang="en-US" dirty="0"/>
              <a:t>Title Helvetica 32pt bold blue sentence case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91BF4134-6062-4142-B542-74FB08CCF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6001" y="6270172"/>
            <a:ext cx="571500" cy="27033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E66519-2D1D-8247-AC26-779CCD8BA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3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</p:sldLayoutIdLst>
  <p:txStyles>
    <p:titleStyle>
      <a:lvl1pPr algn="l" defTabSz="914434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accent1"/>
          </a:solidFill>
          <a:latin typeface="Helvetica" pitchFamily="2" charset="0"/>
          <a:ea typeface="Helvetica" pitchFamily="2" charset="0"/>
          <a:cs typeface="Arial" panose="020B0604020202020204" pitchFamily="34" charset="0"/>
        </a:defRPr>
      </a:lvl1pPr>
    </p:titleStyle>
    <p:bodyStyle>
      <a:lvl1pPr marL="0" indent="0" algn="l" defTabSz="914434" rtl="0" eaLnBrk="1" latinLnBrk="0" hangingPunct="1">
        <a:lnSpc>
          <a:spcPct val="100000"/>
        </a:lnSpc>
        <a:spcBef>
          <a:spcPts val="2200"/>
        </a:spcBef>
        <a:buFont typeface="Arial"/>
        <a:buNone/>
        <a:defRPr sz="1600" b="0" i="0" kern="1200">
          <a:solidFill>
            <a:schemeClr val="tx1"/>
          </a:solidFill>
          <a:latin typeface="Helvetica" pitchFamily="2" charset="0"/>
          <a:ea typeface="Helvetica" pitchFamily="2" charset="0"/>
          <a:cs typeface="Arial" panose="020B0604020202020204" pitchFamily="34" charset="0"/>
        </a:defRPr>
      </a:lvl1pPr>
      <a:lvl2pPr marL="457217" indent="0" algn="l" defTabSz="914434" rtl="0" eaLnBrk="1" latinLnBrk="0" hangingPunct="1">
        <a:lnSpc>
          <a:spcPct val="90000"/>
        </a:lnSpc>
        <a:spcBef>
          <a:spcPts val="500"/>
        </a:spcBef>
        <a:buFont typeface="Arial"/>
        <a:buNone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914434" indent="0" algn="l" defTabSz="914434" rtl="0" eaLnBrk="1" latinLnBrk="0" hangingPunct="1">
        <a:lnSpc>
          <a:spcPct val="90000"/>
        </a:lnSpc>
        <a:spcBef>
          <a:spcPts val="500"/>
        </a:spcBef>
        <a:buFont typeface="Arial"/>
        <a:buNone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371651" indent="0" algn="l" defTabSz="914434" rtl="0" eaLnBrk="1" latinLnBrk="0" hangingPunct="1">
        <a:lnSpc>
          <a:spcPct val="90000"/>
        </a:lnSpc>
        <a:spcBef>
          <a:spcPts val="500"/>
        </a:spcBef>
        <a:buFont typeface="Arial"/>
        <a:buNone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828868" indent="0" algn="l" defTabSz="914434" rtl="0" eaLnBrk="1" latinLnBrk="0" hangingPunct="1">
        <a:lnSpc>
          <a:spcPct val="90000"/>
        </a:lnSpc>
        <a:spcBef>
          <a:spcPts val="500"/>
        </a:spcBef>
        <a:buFont typeface="Arial"/>
        <a:buNone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93" indent="-228608" algn="l" defTabSz="91443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0" indent="-228608" algn="l" defTabSz="91443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27" indent="-228608" algn="l" defTabSz="91443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44" indent="-228608" algn="l" defTabSz="91443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7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4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1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68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85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2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19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36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56DBE7-FF90-4E5E-E9BA-721160D5F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1">
            <a:extLst>
              <a:ext uri="{FF2B5EF4-FFF2-40B4-BE49-F238E27FC236}">
                <a16:creationId xmlns:a16="http://schemas.microsoft.com/office/drawing/2014/main" id="{19509DAA-E3D8-7123-75E9-002E3B705D0C}"/>
              </a:ext>
            </a:extLst>
          </p:cNvPr>
          <p:cNvGraphicFramePr>
            <a:graphicFrameLocks noGrp="1"/>
          </p:cNvGraphicFramePr>
          <p:nvPr>
            <p:ph sz="quarter" idx="10"/>
          </p:nvPr>
        </p:nvGraphicFramePr>
        <p:xfrm>
          <a:off x="5712988" y="731707"/>
          <a:ext cx="6224204" cy="540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45A21CC-E013-8C22-89BE-E1D013369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4831558" cy="5558890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2026 General Meetings – Mark Your Calendar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13429-0C17-A992-F1B4-D0C3A1096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09360"/>
            <a:ext cx="640080" cy="5486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F89299B4-543E-014B-A9D3-00116345166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8971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NAACP Slides">
  <a:themeElements>
    <a:clrScheme name="NAACP">
      <a:dk1>
        <a:srgbClr val="000000"/>
      </a:dk1>
      <a:lt1>
        <a:srgbClr val="FFFFFF"/>
      </a:lt1>
      <a:dk2>
        <a:srgbClr val="0077C8"/>
      </a:dk2>
      <a:lt2>
        <a:srgbClr val="41B6E6"/>
      </a:lt2>
      <a:accent1>
        <a:srgbClr val="00437B"/>
      </a:accent1>
      <a:accent2>
        <a:srgbClr val="FFD600"/>
      </a:accent2>
      <a:accent3>
        <a:srgbClr val="F7921E"/>
      </a:accent3>
      <a:accent4>
        <a:srgbClr val="A6192E"/>
      </a:accent4>
      <a:accent5>
        <a:srgbClr val="7F58A5"/>
      </a:accent5>
      <a:accent6>
        <a:srgbClr val="83BD00"/>
      </a:accent6>
      <a:hlink>
        <a:srgbClr val="0088CE"/>
      </a:hlink>
      <a:folHlink>
        <a:srgbClr val="15BEF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AACP">
    <a:dk1>
      <a:srgbClr val="000000"/>
    </a:dk1>
    <a:lt1>
      <a:srgbClr val="FFFFFF"/>
    </a:lt1>
    <a:dk2>
      <a:srgbClr val="0077C8"/>
    </a:dk2>
    <a:lt2>
      <a:srgbClr val="41B6E6"/>
    </a:lt2>
    <a:accent1>
      <a:srgbClr val="00437B"/>
    </a:accent1>
    <a:accent2>
      <a:srgbClr val="FFD600"/>
    </a:accent2>
    <a:accent3>
      <a:srgbClr val="F7921E"/>
    </a:accent3>
    <a:accent4>
      <a:srgbClr val="A6192E"/>
    </a:accent4>
    <a:accent5>
      <a:srgbClr val="7F58A5"/>
    </a:accent5>
    <a:accent6>
      <a:srgbClr val="83BD00"/>
    </a:accent6>
    <a:hlink>
      <a:srgbClr val="0088CE"/>
    </a:hlink>
    <a:folHlink>
      <a:srgbClr val="15BE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32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Meta Offc</vt:lpstr>
      <vt:lpstr>1_NAACP Slides</vt:lpstr>
      <vt:lpstr>2026 General Meetings – Mark Your Calendar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Tiffany Matthews</dc:creator>
  <cp:lastModifiedBy>Tiffany Matthews</cp:lastModifiedBy>
  <cp:revision>1</cp:revision>
  <dcterms:created xsi:type="dcterms:W3CDTF">2026-01-28T21:59:27Z</dcterms:created>
  <dcterms:modified xsi:type="dcterms:W3CDTF">2026-01-28T22:05:07Z</dcterms:modified>
</cp:coreProperties>
</file>